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76" r:id="rId2"/>
    <p:sldId id="273" r:id="rId3"/>
    <p:sldId id="275" r:id="rId4"/>
    <p:sldId id="277" r:id="rId5"/>
    <p:sldId id="270" r:id="rId6"/>
  </p:sldIdLst>
  <p:sldSz cx="9144000" cy="5143500" type="screen16x9"/>
  <p:notesSz cx="6858000" cy="9144000"/>
  <p:embeddedFontLst>
    <p:embeddedFont>
      <p:font typeface="Verdana" panose="020B0604030504040204" pitchFamily="34" charset="0"/>
      <p:regular r:id="rId8"/>
      <p:bold r:id="rId9"/>
      <p:italic r:id="rId10"/>
      <p:boldItalic r:id="rId11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47" autoAdjust="0"/>
  </p:normalViewPr>
  <p:slideViewPr>
    <p:cSldViewPr snapToGrid="0">
      <p:cViewPr varScale="1">
        <p:scale>
          <a:sx n="92" d="100"/>
          <a:sy n="92" d="100"/>
        </p:scale>
        <p:origin x="7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e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6533359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1248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7157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555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4200"/>
            </a:lvl1pPr>
            <a:lvl2pPr>
              <a:spcBef>
                <a:spcPts val="0"/>
              </a:spcBef>
              <a:buSzPct val="100000"/>
              <a:defRPr sz="4200"/>
            </a:lvl2pPr>
            <a:lvl3pPr>
              <a:spcBef>
                <a:spcPts val="0"/>
              </a:spcBef>
              <a:buSzPct val="100000"/>
              <a:defRPr sz="4200"/>
            </a:lvl3pPr>
            <a:lvl4pPr>
              <a:spcBef>
                <a:spcPts val="0"/>
              </a:spcBef>
              <a:buSzPct val="100000"/>
              <a:defRPr sz="4200"/>
            </a:lvl4pPr>
            <a:lvl5pPr>
              <a:spcBef>
                <a:spcPts val="0"/>
              </a:spcBef>
              <a:buSzPct val="100000"/>
              <a:defRPr sz="4200"/>
            </a:lvl5pPr>
            <a:lvl6pPr>
              <a:spcBef>
                <a:spcPts val="0"/>
              </a:spcBef>
              <a:buSzPct val="100000"/>
              <a:defRPr sz="4200"/>
            </a:lvl6pPr>
            <a:lvl7pPr>
              <a:spcBef>
                <a:spcPts val="0"/>
              </a:spcBef>
              <a:buSzPct val="100000"/>
              <a:defRPr sz="4200"/>
            </a:lvl7pPr>
            <a:lvl8pPr>
              <a:spcBef>
                <a:spcPts val="0"/>
              </a:spcBef>
              <a:buSzPct val="100000"/>
              <a:defRPr sz="4200"/>
            </a:lvl8pPr>
            <a:lvl9pPr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31325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 rot="10800000" flipH="1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/>
        </p:nvSpPr>
        <p:spPr>
          <a:xfrm rot="10800000" flipH="1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2" name="Shape 32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1800"/>
            </a:lvl1pPr>
            <a:lvl2pPr>
              <a:spcBef>
                <a:spcPts val="0"/>
              </a:spcBef>
              <a:buSzPct val="100000"/>
              <a:defRPr sz="1800"/>
            </a:lvl2pPr>
            <a:lvl3pPr>
              <a:spcBef>
                <a:spcPts val="0"/>
              </a:spcBef>
              <a:buSzPct val="100000"/>
              <a:defRPr sz="1800"/>
            </a:lvl3pPr>
            <a:lvl4pPr>
              <a:spcBef>
                <a:spcPts val="0"/>
              </a:spcBef>
              <a:buSzPct val="100000"/>
              <a:defRPr sz="1800"/>
            </a:lvl4pPr>
            <a:lvl5pPr>
              <a:spcBef>
                <a:spcPts val="0"/>
              </a:spcBef>
              <a:buSzPct val="100000"/>
              <a:defRPr sz="1800"/>
            </a:lvl5pPr>
            <a:lvl6pPr>
              <a:spcBef>
                <a:spcPts val="0"/>
              </a:spcBef>
              <a:buSzPct val="100000"/>
              <a:defRPr sz="1800"/>
            </a:lvl6pPr>
            <a:lvl7pPr>
              <a:spcBef>
                <a:spcPts val="0"/>
              </a:spcBef>
              <a:buSzPct val="100000"/>
              <a:defRPr sz="1800"/>
            </a:lvl7pPr>
            <a:lvl8pPr>
              <a:spcBef>
                <a:spcPts val="0"/>
              </a:spcBef>
              <a:buSzPct val="100000"/>
              <a:defRPr sz="1800"/>
            </a:lvl8pPr>
            <a:lvl9pPr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/>
        </p:nvSpPr>
        <p:spPr>
          <a:xfrm rot="10800000" flipH="1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/>
          <p:nvPr/>
        </p:nvSpPr>
        <p:spPr>
          <a:xfrm rot="-5400000">
            <a:off x="759150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7999" cy="3163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6000"/>
            </a:lvl1pPr>
            <a:lvl2pPr>
              <a:spcBef>
                <a:spcPts val="0"/>
              </a:spcBef>
              <a:buSzPct val="100000"/>
              <a:defRPr sz="6000"/>
            </a:lvl2pPr>
            <a:lvl3pPr>
              <a:spcBef>
                <a:spcPts val="0"/>
              </a:spcBef>
              <a:buSzPct val="100000"/>
              <a:defRPr sz="6000"/>
            </a:lvl3pPr>
            <a:lvl4pPr>
              <a:spcBef>
                <a:spcPts val="0"/>
              </a:spcBef>
              <a:buSzPct val="100000"/>
              <a:defRPr sz="6000"/>
            </a:lvl4pPr>
            <a:lvl5pPr>
              <a:spcBef>
                <a:spcPts val="0"/>
              </a:spcBef>
              <a:buSzPct val="100000"/>
              <a:defRPr sz="6000"/>
            </a:lvl5pPr>
            <a:lvl6pPr>
              <a:spcBef>
                <a:spcPts val="0"/>
              </a:spcBef>
              <a:buSzPct val="100000"/>
              <a:defRPr sz="6000"/>
            </a:lvl6pPr>
            <a:lvl7pPr>
              <a:spcBef>
                <a:spcPts val="0"/>
              </a:spcBef>
              <a:buSzPct val="100000"/>
              <a:defRPr sz="6000"/>
            </a:lvl7pPr>
            <a:lvl8pPr>
              <a:spcBef>
                <a:spcPts val="0"/>
              </a:spcBef>
              <a:buSzPct val="100000"/>
              <a:defRPr sz="6000"/>
            </a:lvl8pPr>
            <a:lvl9pPr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6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/>
        </p:nvSpPr>
        <p:spPr>
          <a:xfrm rot="10800000" flipH="1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/>
          <p:nvPr/>
        </p:nvSpPr>
        <p:spPr>
          <a:xfrm rot="10800000" flipH="1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2039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0" r:id="rId9"/>
    <p:sldLayoutId id="2147483661" r:id="rId10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digitalhealthage.com/wp-content/uploads/2015/08/Digi-Do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Shape 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6652" y="2125899"/>
            <a:ext cx="2907650" cy="27902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hape 53"/>
          <p:cNvSpPr txBox="1"/>
          <p:nvPr/>
        </p:nvSpPr>
        <p:spPr>
          <a:xfrm>
            <a:off x="5816702" y="2116899"/>
            <a:ext cx="2907600" cy="2571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The problem: </a:t>
            </a:r>
            <a:r>
              <a:rPr lang="en" dirty="0" smtClean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In rural areas people face difficulties or have no access to health facilties. Pneumonia is a common disease in these areas.</a:t>
            </a:r>
            <a:endParaRPr lang="en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>
              <a:spcBef>
                <a:spcPts val="0"/>
              </a:spcBef>
              <a:buNone/>
            </a:pPr>
            <a:r>
              <a:rPr lang="en" dirty="0" smtClean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Our </a:t>
            </a:r>
            <a:r>
              <a:rPr lang="en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solution: We provide </a:t>
            </a:r>
            <a:r>
              <a:rPr lang="en" dirty="0" smtClean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an application through which they can not only detect pneumonia, but also can get doctor’s advice and home remedies. </a:t>
            </a:r>
            <a:endParaRPr lang="en" dirty="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" name="Shape 63"/>
          <p:cNvSpPr txBox="1">
            <a:spLocks noGrp="1"/>
          </p:cNvSpPr>
          <p:nvPr>
            <p:ph type="title"/>
          </p:nvPr>
        </p:nvSpPr>
        <p:spPr>
          <a:xfrm>
            <a:off x="502202" y="353428"/>
            <a:ext cx="8222100" cy="1012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sz="4200" i="1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Digital Doctor for </a:t>
            </a:r>
            <a:r>
              <a:rPr lang="en-AU" sz="44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AU" sz="4400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neumonia</a:t>
            </a:r>
            <a:endParaRPr lang="en" sz="4200" i="1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Subtitle 1"/>
          <p:cNvSpPr txBox="1">
            <a:spLocks/>
          </p:cNvSpPr>
          <p:nvPr/>
        </p:nvSpPr>
        <p:spPr>
          <a:xfrm>
            <a:off x="502202" y="1366227"/>
            <a:ext cx="8222100" cy="432899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r>
              <a:rPr lang="en-AU" dirty="0" smtClean="0">
                <a:solidFill>
                  <a:schemeClr val="tx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Your health assistant </a:t>
            </a:r>
          </a:p>
        </p:txBody>
      </p:sp>
    </p:spTree>
    <p:extLst>
      <p:ext uri="{BB962C8B-B14F-4D97-AF65-F5344CB8AC3E}">
        <p14:creationId xmlns:p14="http://schemas.microsoft.com/office/powerpoint/2010/main" val="346215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http://digitalhealthage.com/wp-content/uploads/2015/08/Digi-Do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950" y="424120"/>
            <a:ext cx="8222100" cy="1012799"/>
          </a:xfrm>
        </p:spPr>
        <p:txBody>
          <a:bodyPr/>
          <a:lstStyle/>
          <a:p>
            <a:r>
              <a:rPr lang="en-AU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Team</a:t>
            </a:r>
            <a:endParaRPr lang="en-AU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Shape 64"/>
          <p:cNvSpPr txBox="1">
            <a:spLocks/>
          </p:cNvSpPr>
          <p:nvPr/>
        </p:nvSpPr>
        <p:spPr>
          <a:xfrm>
            <a:off x="142552" y="3927998"/>
            <a:ext cx="9001448" cy="50534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r"/>
            <a:r>
              <a:rPr lang="en-AU" sz="1800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Aaira Suhail     	     </a:t>
            </a:r>
            <a:r>
              <a:rPr lang="en-AU" sz="1800" dirty="0" err="1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Sheryar</a:t>
            </a:r>
            <a:r>
              <a:rPr lang="en-AU" sz="1800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Zahid	</a:t>
            </a:r>
            <a:r>
              <a:rPr lang="en-AU" sz="1800" dirty="0" err="1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Iqra</a:t>
            </a:r>
            <a:r>
              <a:rPr lang="en-AU" sz="1800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AU" sz="1800" dirty="0" err="1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Shahzad</a:t>
            </a:r>
            <a:r>
              <a:rPr lang="en-AU" sz="18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 </a:t>
            </a:r>
            <a:r>
              <a:rPr lang="en-AU" sz="1800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Syed M. Hassan	</a:t>
            </a:r>
          </a:p>
          <a:p>
            <a:pPr algn="r"/>
            <a:endParaRPr lang="en-AU" sz="18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50" y="1493520"/>
            <a:ext cx="1660927" cy="243447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04" y="1436919"/>
            <a:ext cx="1922498" cy="249107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629" y="1436918"/>
            <a:ext cx="1700749" cy="249107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6224" y="1436918"/>
            <a:ext cx="1895267" cy="243447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7189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http://digitalhealthage.com/wp-content/uploads/2015/08/Digi-Do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Shape 72"/>
          <p:cNvSpPr txBox="1"/>
          <p:nvPr/>
        </p:nvSpPr>
        <p:spPr>
          <a:xfrm>
            <a:off x="190150" y="0"/>
            <a:ext cx="2445599" cy="191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74" name="Shape 74"/>
          <p:cNvSpPr/>
          <p:nvPr/>
        </p:nvSpPr>
        <p:spPr>
          <a:xfrm>
            <a:off x="3028275" y="0"/>
            <a:ext cx="3092700" cy="1127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5" name="Shape 75"/>
          <p:cNvSpPr txBox="1"/>
          <p:nvPr/>
        </p:nvSpPr>
        <p:spPr>
          <a:xfrm>
            <a:off x="3178975" y="-25300"/>
            <a:ext cx="2686199" cy="1328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Moderate Task</a:t>
            </a:r>
          </a:p>
          <a:p>
            <a:pPr lvl="0" algn="ctr" rtl="0">
              <a:spcBef>
                <a:spcPts val="0"/>
              </a:spcBef>
              <a:buNone/>
            </a:pPr>
            <a:endParaRPr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Input values from blood report </a:t>
            </a:r>
            <a:endParaRPr lang="en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pic>
        <p:nvPicPr>
          <p:cNvPr id="76" name="Shape 76"/>
          <p:cNvPicPr preferRelativeResize="0"/>
          <p:nvPr/>
        </p:nvPicPr>
        <p:blipFill>
          <a:blip r:embed="rId4">
            <a:alphaModFix amt="92000"/>
          </a:blip>
          <a:stretch>
            <a:fillRect/>
          </a:stretch>
        </p:blipFill>
        <p:spPr>
          <a:xfrm>
            <a:off x="309175" y="1397925"/>
            <a:ext cx="2326575" cy="347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4">
            <a:alphaModFix amt="92000"/>
          </a:blip>
          <a:stretch>
            <a:fillRect/>
          </a:stretch>
        </p:blipFill>
        <p:spPr>
          <a:xfrm>
            <a:off x="3358787" y="1397137"/>
            <a:ext cx="2326575" cy="347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>
          <a:blip r:embed="rId4">
            <a:alphaModFix amt="92000"/>
          </a:blip>
          <a:stretch>
            <a:fillRect/>
          </a:stretch>
        </p:blipFill>
        <p:spPr>
          <a:xfrm>
            <a:off x="6508275" y="1397925"/>
            <a:ext cx="2326575" cy="347942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 txBox="1"/>
          <p:nvPr/>
        </p:nvSpPr>
        <p:spPr>
          <a:xfrm>
            <a:off x="416350" y="1470575"/>
            <a:ext cx="2119499" cy="3161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Situation: the </a:t>
            </a:r>
            <a:r>
              <a:rPr lang="en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user know that he/she is suffering from a disease and wants to kn</a:t>
            </a:r>
            <a:r>
              <a:rPr lang="en-AU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ow</a:t>
            </a:r>
            <a:r>
              <a:rPr lang="en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 </a:t>
            </a:r>
            <a:r>
              <a:rPr lang="en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want remedies he/she can do to cure it. </a:t>
            </a:r>
            <a:endParaRPr lang="en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80" name="Shape 80"/>
          <p:cNvSpPr txBox="1"/>
          <p:nvPr/>
        </p:nvSpPr>
        <p:spPr>
          <a:xfrm>
            <a:off x="3462325" y="1470575"/>
            <a:ext cx="2119499" cy="3161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Situation: the user </a:t>
            </a:r>
            <a:r>
              <a:rPr lang="en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is literate enough and he/she knows how to read the blood report. </a:t>
            </a:r>
            <a:r>
              <a:rPr lang="en-AU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H</a:t>
            </a:r>
            <a:r>
              <a:rPr lang="en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e can enter in CBC and other values to get more accurate results. </a:t>
            </a:r>
            <a:endParaRPr lang="en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13" name="Shape 74"/>
          <p:cNvSpPr/>
          <p:nvPr/>
        </p:nvSpPr>
        <p:spPr>
          <a:xfrm>
            <a:off x="9462" y="-986"/>
            <a:ext cx="3018813" cy="112740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/>
            <a:r>
              <a:rPr lang="en-AU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Simple Task</a:t>
            </a:r>
          </a:p>
          <a:p>
            <a:pPr lvl="0" algn="ctr"/>
            <a:endParaRPr lang="en-AU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lvl="0" algn="ctr"/>
            <a:r>
              <a:rPr lang="en-AU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To check for home remedies </a:t>
            </a:r>
          </a:p>
        </p:txBody>
      </p:sp>
      <p:sp>
        <p:nvSpPr>
          <p:cNvPr id="81" name="Shape 81"/>
          <p:cNvSpPr txBox="1"/>
          <p:nvPr/>
        </p:nvSpPr>
        <p:spPr>
          <a:xfrm>
            <a:off x="6608175" y="1480887"/>
            <a:ext cx="2119499" cy="3161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Situation: the user </a:t>
            </a:r>
            <a:r>
              <a:rPr lang="en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is aware about the usage of stethoscope and auscultation points. </a:t>
            </a:r>
            <a:r>
              <a:rPr lang="en-AU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H</a:t>
            </a:r>
            <a:r>
              <a:rPr lang="en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e can place the stethoscope over his/her chest to get the readings for respiration. </a:t>
            </a:r>
          </a:p>
          <a:p>
            <a:pPr lvl="0" rtl="0">
              <a:spcBef>
                <a:spcPts val="0"/>
              </a:spcBef>
              <a:buNone/>
            </a:pPr>
            <a:endParaRPr lang="en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lvl="0" rtl="0">
              <a:spcBef>
                <a:spcPts val="0"/>
              </a:spcBef>
              <a:buNone/>
            </a:pPr>
            <a:endParaRPr lang="en" dirty="0" smtClean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lvl="0" rtl="0">
              <a:spcBef>
                <a:spcPts val="0"/>
              </a:spcBef>
              <a:buNone/>
            </a:pPr>
            <a:endParaRPr lang="en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</p:txBody>
      </p:sp>
      <p:sp>
        <p:nvSpPr>
          <p:cNvPr id="14" name="Shape 74"/>
          <p:cNvSpPr/>
          <p:nvPr/>
        </p:nvSpPr>
        <p:spPr>
          <a:xfrm>
            <a:off x="6120975" y="0"/>
            <a:ext cx="3018813" cy="112740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/>
            <a:r>
              <a:rPr lang="en-AU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Complex Task</a:t>
            </a:r>
          </a:p>
          <a:p>
            <a:pPr lvl="0" algn="ctr"/>
            <a:endParaRPr lang="en-AU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/>
            </a:endParaRPr>
          </a:p>
          <a:p>
            <a:pPr lvl="0" algn="ctr"/>
            <a:r>
              <a:rPr lang="en-AU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/>
              </a:rPr>
              <a:t>To check for respiration using digital stethoscope </a:t>
            </a:r>
          </a:p>
        </p:txBody>
      </p:sp>
    </p:spTree>
    <p:extLst>
      <p:ext uri="{BB962C8B-B14F-4D97-AF65-F5344CB8AC3E}">
        <p14:creationId xmlns:p14="http://schemas.microsoft.com/office/powerpoint/2010/main" val="304601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http://digitalhealthage.com/wp-content/uploads/2015/08/Digi-Do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1681"/>
            <a:ext cx="914400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190525"/>
            <a:ext cx="5449708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Ubuntu"/>
              </a:rPr>
              <a:t>Storyboard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title" idx="4294967295"/>
          </p:nvPr>
        </p:nvSpPr>
        <p:spPr>
          <a:xfrm>
            <a:off x="6139542" y="112524"/>
            <a:ext cx="2919427" cy="92117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just"/>
            <a:r>
              <a:rPr lang="en" sz="14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Ubuntu"/>
              </a:rPr>
              <a:t>The </a:t>
            </a:r>
            <a:r>
              <a:rPr lang="en" sz="1400" dirty="0" smtClean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Ubuntu"/>
              </a:rPr>
              <a:t>video:</a:t>
            </a:r>
            <a:r>
              <a:rPr lang="en-AU" sz="1400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Ubuntu"/>
              </a:rPr>
              <a:t>https://www.youtube.com/watch?v=gngbrNnmW1Y</a:t>
            </a:r>
            <a:endParaRPr lang="en" sz="14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Ubuntu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3562" y="1072743"/>
            <a:ext cx="6165840" cy="185209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6309" y="2447567"/>
            <a:ext cx="1766923" cy="364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2756" y="2608353"/>
            <a:ext cx="1587452" cy="3164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6461" y="2924839"/>
            <a:ext cx="4517249" cy="18911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12012" y="4516998"/>
            <a:ext cx="1389360" cy="2599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99531" y="2530069"/>
            <a:ext cx="1588168" cy="39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920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digitalhealthage.com/wp-content/uploads/2015/08/Digi-Do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xfrm>
            <a:off x="1362525" y="3423844"/>
            <a:ext cx="6227100" cy="1204256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Thanks! :)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183</Words>
  <Application>Microsoft Office PowerPoint</Application>
  <PresentationFormat>On-screen Show (16:9)</PresentationFormat>
  <Paragraphs>22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Roboto</vt:lpstr>
      <vt:lpstr>Verdana</vt:lpstr>
      <vt:lpstr>Ubuntu</vt:lpstr>
      <vt:lpstr>material</vt:lpstr>
      <vt:lpstr>Digital Doctor for Pneumonia</vt:lpstr>
      <vt:lpstr>Team</vt:lpstr>
      <vt:lpstr>PowerPoint Presentation</vt:lpstr>
      <vt:lpstr>Storyboard</vt:lpstr>
      <vt:lpstr>Thanks! :)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POV, HMW, Experience  Prototypes Stethoscope Digitization</dc:title>
  <cp:lastModifiedBy>Windows User</cp:lastModifiedBy>
  <cp:revision>24</cp:revision>
  <dcterms:modified xsi:type="dcterms:W3CDTF">2017-04-19T17:29:08Z</dcterms:modified>
</cp:coreProperties>
</file>